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allforchildren.ru/pictures/smeshar.ph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0" y="4286256"/>
            <a:ext cx="1941378" cy="2285992"/>
            <a:chOff x="-500098" y="4643446"/>
            <a:chExt cx="1941378" cy="2285992"/>
          </a:xfrm>
        </p:grpSpPr>
        <p:pic>
          <p:nvPicPr>
            <p:cNvPr id="7" name="Рисунок 6" descr="71a69c13d04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500098" y="4643446"/>
              <a:ext cx="1941378" cy="228599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-64" y="5715016"/>
              <a:ext cx="11430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err="1" smtClean="0">
                  <a:latin typeface="Comic Sans MS" pitchFamily="66" charset="0"/>
                </a:rPr>
                <a:t>ок</a:t>
              </a:r>
              <a:endParaRPr lang="ru-RU" sz="5400" dirty="0">
                <a:latin typeface="Comic Sans MS" pitchFamily="66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214678" y="4286256"/>
            <a:ext cx="1941378" cy="2285992"/>
            <a:chOff x="2071670" y="4286256"/>
            <a:chExt cx="1941378" cy="2285992"/>
          </a:xfrm>
        </p:grpSpPr>
        <p:pic>
          <p:nvPicPr>
            <p:cNvPr id="8" name="Рисунок 7" descr="71a69c13d04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71670" y="4286256"/>
              <a:ext cx="1941378" cy="228599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643174" y="5429264"/>
              <a:ext cx="9669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 err="1" smtClean="0">
                  <a:latin typeface="Comic Sans MS" pitchFamily="66" charset="0"/>
                </a:rPr>
                <a:t>ик</a:t>
              </a:r>
              <a:endParaRPr lang="ru-RU" sz="5400" dirty="0">
                <a:latin typeface="Comic Sans MS" pitchFamily="66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85852" y="1357298"/>
            <a:ext cx="69294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Comic Sans MS" pitchFamily="66" charset="0"/>
              </a:rPr>
              <a:t>Выбери ведёрко, чтобы набрать воды</a:t>
            </a:r>
            <a:endParaRPr lang="ru-RU" sz="5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4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71a69c13d04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438" y="4528180"/>
            <a:ext cx="1553631" cy="1846684"/>
          </a:xfrm>
          <a:prstGeom prst="rect">
            <a:avLst/>
          </a:prstGeom>
        </p:spPr>
      </p:pic>
      <p:grpSp>
        <p:nvGrpSpPr>
          <p:cNvPr id="10" name="Группа 11"/>
          <p:cNvGrpSpPr/>
          <p:nvPr/>
        </p:nvGrpSpPr>
        <p:grpSpPr>
          <a:xfrm>
            <a:off x="2806779" y="4429488"/>
            <a:ext cx="1717362" cy="2044068"/>
            <a:chOff x="2071670" y="4286256"/>
            <a:chExt cx="1941378" cy="2285992"/>
          </a:xfrm>
        </p:grpSpPr>
        <p:pic>
          <p:nvPicPr>
            <p:cNvPr id="8" name="Рисунок 7" descr="71a69c13d045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71670" y="4286256"/>
              <a:ext cx="1941378" cy="228599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558893" y="5405753"/>
              <a:ext cx="9669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 err="1" smtClean="0">
                  <a:latin typeface="Comic Sans MS" pitchFamily="66" charset="0"/>
                </a:rPr>
                <a:t>ик</a:t>
              </a:r>
              <a:endParaRPr lang="ru-RU" sz="5400" dirty="0">
                <a:latin typeface="Comic Sans MS" pitchFamily="66" charset="0"/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75"/>
          <a:stretch/>
        </p:blipFill>
        <p:spPr>
          <a:xfrm>
            <a:off x="1343912" y="572483"/>
            <a:ext cx="2925735" cy="37429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7743" y="3140968"/>
            <a:ext cx="23780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Comic Sans MS" pitchFamily="66" charset="0"/>
              </a:rPr>
              <a:t>сын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6498" y="5364908"/>
            <a:ext cx="11035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latin typeface="Comic Sans MS" pitchFamily="66" charset="0"/>
              </a:rPr>
              <a:t>ок</a:t>
            </a:r>
            <a:endParaRPr lang="ru-RU" sz="5400" dirty="0">
              <a:latin typeface="Comic Sans MS" pitchFamily="66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4495897" y="1547074"/>
            <a:ext cx="4849634" cy="3364195"/>
            <a:chOff x="3970838" y="836712"/>
            <a:chExt cx="4849634" cy="3364195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3970838" y="836712"/>
              <a:ext cx="4849634" cy="3364195"/>
              <a:chOff x="3970838" y="836712"/>
              <a:chExt cx="4849634" cy="3364195"/>
            </a:xfrm>
          </p:grpSpPr>
          <p:pic>
            <p:nvPicPr>
              <p:cNvPr id="15" name="Рисунок 14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0838" y="2081028"/>
                <a:ext cx="1932104" cy="2119879"/>
              </a:xfrm>
              <a:prstGeom prst="rect">
                <a:avLst/>
              </a:prstGeom>
            </p:spPr>
          </p:pic>
          <p:sp>
            <p:nvSpPr>
              <p:cNvPr id="16" name="Выноска-облако 15"/>
              <p:cNvSpPr/>
              <p:nvPr/>
            </p:nvSpPr>
            <p:spPr>
              <a:xfrm>
                <a:off x="5724128" y="836712"/>
                <a:ext cx="3096344" cy="1476744"/>
              </a:xfrm>
              <a:prstGeom prst="cloudCallout">
                <a:avLst/>
              </a:prstGeom>
              <a:solidFill>
                <a:schemeClr val="accent1">
                  <a:lumMod val="20000"/>
                  <a:lumOff val="80000"/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5902942" y="990017"/>
              <a:ext cx="27363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Comic Sans MS" pitchFamily="66" charset="0"/>
                </a:rPr>
                <a:t>Надо подумать!</a:t>
              </a:r>
              <a:endParaRPr lang="ru-RU" sz="4000" dirty="0">
                <a:latin typeface="Comic Sans MS" pitchFamily="66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093137" y="404664"/>
            <a:ext cx="4546109" cy="2824508"/>
            <a:chOff x="4093137" y="404664"/>
            <a:chExt cx="4546109" cy="2824508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727" b="32031"/>
            <a:stretch/>
          </p:blipFill>
          <p:spPr>
            <a:xfrm>
              <a:off x="4093137" y="1065935"/>
              <a:ext cx="2135047" cy="2163237"/>
            </a:xfrm>
            <a:prstGeom prst="rect">
              <a:avLst/>
            </a:prstGeom>
          </p:spPr>
        </p:pic>
        <p:sp>
          <p:nvSpPr>
            <p:cNvPr id="21" name="Выноска-облако 20"/>
            <p:cNvSpPr/>
            <p:nvPr/>
          </p:nvSpPr>
          <p:spPr>
            <a:xfrm>
              <a:off x="5292080" y="404664"/>
              <a:ext cx="3347166" cy="1273919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solidFill>
                    <a:schemeClr val="tx1"/>
                  </a:solidFill>
                  <a:latin typeface="Comic Sans MS" pitchFamily="66" charset="0"/>
                </a:rPr>
                <a:t>Молодец!</a:t>
              </a:r>
              <a:endParaRPr lang="ru-RU" sz="3200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0.27934 -0.318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58" y="-1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4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71a69c13d04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438" y="4528180"/>
            <a:ext cx="1553631" cy="1846684"/>
          </a:xfrm>
          <a:prstGeom prst="rect">
            <a:avLst/>
          </a:prstGeom>
        </p:spPr>
      </p:pic>
      <p:grpSp>
        <p:nvGrpSpPr>
          <p:cNvPr id="10" name="Группа 11"/>
          <p:cNvGrpSpPr/>
          <p:nvPr/>
        </p:nvGrpSpPr>
        <p:grpSpPr>
          <a:xfrm>
            <a:off x="2806779" y="4429488"/>
            <a:ext cx="1717362" cy="2044068"/>
            <a:chOff x="2071670" y="4286256"/>
            <a:chExt cx="1941378" cy="2285992"/>
          </a:xfrm>
        </p:grpSpPr>
        <p:pic>
          <p:nvPicPr>
            <p:cNvPr id="8" name="Рисунок 7" descr="71a69c13d045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71670" y="4286256"/>
              <a:ext cx="1941378" cy="228599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558893" y="5405753"/>
              <a:ext cx="9669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 err="1" smtClean="0">
                  <a:latin typeface="Comic Sans MS" pitchFamily="66" charset="0"/>
                </a:rPr>
                <a:t>ик</a:t>
              </a:r>
              <a:endParaRPr lang="ru-RU" sz="5400" dirty="0">
                <a:latin typeface="Comic Sans MS" pitchFamily="66" charset="0"/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75"/>
          <a:stretch/>
        </p:blipFill>
        <p:spPr>
          <a:xfrm>
            <a:off x="1343912" y="572483"/>
            <a:ext cx="2925735" cy="37429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4078" y="3284984"/>
            <a:ext cx="38740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Comic Sans MS" pitchFamily="66" charset="0"/>
              </a:rPr>
              <a:t>сыр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6498" y="5364908"/>
            <a:ext cx="11035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latin typeface="Comic Sans MS" pitchFamily="66" charset="0"/>
              </a:rPr>
              <a:t>ок</a:t>
            </a:r>
            <a:endParaRPr lang="ru-RU" sz="5400" dirty="0">
              <a:latin typeface="Comic Sans MS" pitchFamily="66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093137" y="404664"/>
            <a:ext cx="4546109" cy="2824508"/>
            <a:chOff x="4093137" y="404664"/>
            <a:chExt cx="4546109" cy="282450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727" b="32031"/>
            <a:stretch/>
          </p:blipFill>
          <p:spPr>
            <a:xfrm>
              <a:off x="4093137" y="1065935"/>
              <a:ext cx="2135047" cy="2163237"/>
            </a:xfrm>
            <a:prstGeom prst="rect">
              <a:avLst/>
            </a:prstGeom>
          </p:spPr>
        </p:pic>
        <p:sp>
          <p:nvSpPr>
            <p:cNvPr id="15" name="Выноска-облако 14"/>
            <p:cNvSpPr/>
            <p:nvPr/>
          </p:nvSpPr>
          <p:spPr>
            <a:xfrm>
              <a:off x="5292080" y="404664"/>
              <a:ext cx="3347166" cy="1273919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solidFill>
                    <a:schemeClr val="tx1"/>
                  </a:solidFill>
                  <a:latin typeface="Comic Sans MS" pitchFamily="66" charset="0"/>
                </a:rPr>
                <a:t>Молодец!</a:t>
              </a:r>
              <a:endParaRPr lang="ru-RU" sz="3200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495897" y="1547074"/>
            <a:ext cx="4849634" cy="3364195"/>
            <a:chOff x="3970838" y="836712"/>
            <a:chExt cx="4849634" cy="336419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3970838" y="836712"/>
              <a:ext cx="4849634" cy="3364195"/>
              <a:chOff x="3970838" y="836712"/>
              <a:chExt cx="4849634" cy="3364195"/>
            </a:xfrm>
          </p:grpSpPr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0838" y="2081028"/>
                <a:ext cx="1932104" cy="2119879"/>
              </a:xfrm>
              <a:prstGeom prst="rect">
                <a:avLst/>
              </a:prstGeom>
            </p:spPr>
          </p:pic>
          <p:sp>
            <p:nvSpPr>
              <p:cNvPr id="20" name="Выноска-облако 19"/>
              <p:cNvSpPr/>
              <p:nvPr/>
            </p:nvSpPr>
            <p:spPr>
              <a:xfrm>
                <a:off x="5724128" y="836712"/>
                <a:ext cx="3096344" cy="1476744"/>
              </a:xfrm>
              <a:prstGeom prst="cloudCallout">
                <a:avLst/>
              </a:prstGeom>
              <a:solidFill>
                <a:schemeClr val="accent1">
                  <a:lumMod val="20000"/>
                  <a:lumOff val="80000"/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902942" y="990017"/>
              <a:ext cx="27363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Comic Sans MS" pitchFamily="66" charset="0"/>
                </a:rPr>
                <a:t>Надо подумать!</a:t>
              </a:r>
              <a:endParaRPr lang="ru-RU" sz="4000" dirty="0"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5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0.29497 -0.296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40" y="-1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4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Группа 14"/>
          <p:cNvGrpSpPr/>
          <p:nvPr/>
        </p:nvGrpSpPr>
        <p:grpSpPr>
          <a:xfrm>
            <a:off x="142514" y="4540258"/>
            <a:ext cx="1553631" cy="1846684"/>
            <a:chOff x="-798403" y="4643446"/>
            <a:chExt cx="1941378" cy="2285992"/>
          </a:xfrm>
        </p:grpSpPr>
        <p:pic>
          <p:nvPicPr>
            <p:cNvPr id="7" name="Рисунок 6" descr="71a69c13d04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98403" y="4643446"/>
              <a:ext cx="1941378" cy="228599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-517174" y="5679223"/>
              <a:ext cx="1378917" cy="1142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err="1" smtClean="0">
                  <a:latin typeface="Comic Sans MS" pitchFamily="66" charset="0"/>
                </a:rPr>
                <a:t>ок</a:t>
              </a:r>
              <a:endParaRPr lang="ru-RU" sz="5400" dirty="0">
                <a:latin typeface="Comic Sans MS" pitchFamily="66" charset="0"/>
              </a:endParaRPr>
            </a:p>
          </p:txBody>
        </p:sp>
      </p:grpSp>
      <p:pic>
        <p:nvPicPr>
          <p:cNvPr id="8" name="Рисунок 7" descr="71a69c13d04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6779" y="4429488"/>
            <a:ext cx="1717362" cy="20440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75"/>
          <a:stretch/>
        </p:blipFill>
        <p:spPr>
          <a:xfrm>
            <a:off x="1343912" y="572483"/>
            <a:ext cx="2925735" cy="37429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37781" y="5430510"/>
            <a:ext cx="855357" cy="82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err="1" smtClean="0">
                <a:latin typeface="Comic Sans MS" pitchFamily="66" charset="0"/>
              </a:rPr>
              <a:t>ик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80044" y="3143074"/>
            <a:ext cx="2315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Comic Sans MS" pitchFamily="66" charset="0"/>
              </a:rPr>
              <a:t>дом</a:t>
            </a:r>
            <a:endParaRPr lang="ru-RU" sz="5400" dirty="0">
              <a:latin typeface="Comic Sans MS" pitchFamily="66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093137" y="404664"/>
            <a:ext cx="4546109" cy="2824508"/>
            <a:chOff x="4093137" y="404664"/>
            <a:chExt cx="4546109" cy="282450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727" b="32031"/>
            <a:stretch/>
          </p:blipFill>
          <p:spPr>
            <a:xfrm>
              <a:off x="4093137" y="1065935"/>
              <a:ext cx="2135047" cy="2163237"/>
            </a:xfrm>
            <a:prstGeom prst="rect">
              <a:avLst/>
            </a:prstGeom>
          </p:spPr>
        </p:pic>
        <p:sp>
          <p:nvSpPr>
            <p:cNvPr id="15" name="Выноска-облако 14"/>
            <p:cNvSpPr/>
            <p:nvPr/>
          </p:nvSpPr>
          <p:spPr>
            <a:xfrm>
              <a:off x="5292080" y="404664"/>
              <a:ext cx="3347166" cy="1273919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solidFill>
                    <a:schemeClr val="tx1"/>
                  </a:solidFill>
                  <a:latin typeface="Comic Sans MS" pitchFamily="66" charset="0"/>
                </a:rPr>
                <a:t>Молодец!</a:t>
              </a:r>
              <a:endParaRPr lang="ru-RU" sz="3200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02967" y="1657896"/>
            <a:ext cx="4849634" cy="3364195"/>
            <a:chOff x="3970838" y="836712"/>
            <a:chExt cx="4849634" cy="336419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3970838" y="836712"/>
              <a:ext cx="4849634" cy="3364195"/>
              <a:chOff x="3970838" y="836712"/>
              <a:chExt cx="4849634" cy="3364195"/>
            </a:xfrm>
          </p:grpSpPr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0838" y="2081028"/>
                <a:ext cx="1932104" cy="2119879"/>
              </a:xfrm>
              <a:prstGeom prst="rect">
                <a:avLst/>
              </a:prstGeom>
            </p:spPr>
          </p:pic>
          <p:sp>
            <p:nvSpPr>
              <p:cNvPr id="20" name="Выноска-облако 19"/>
              <p:cNvSpPr/>
              <p:nvPr/>
            </p:nvSpPr>
            <p:spPr>
              <a:xfrm>
                <a:off x="5724128" y="836712"/>
                <a:ext cx="3096344" cy="1476744"/>
              </a:xfrm>
              <a:prstGeom prst="cloudCallout">
                <a:avLst/>
              </a:prstGeom>
              <a:solidFill>
                <a:schemeClr val="accent1">
                  <a:lumMod val="20000"/>
                  <a:lumOff val="80000"/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902942" y="990017"/>
              <a:ext cx="27363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Comic Sans MS" pitchFamily="66" charset="0"/>
                </a:rPr>
                <a:t>Надо подумать!</a:t>
              </a:r>
              <a:endParaRPr lang="ru-RU" sz="4000" dirty="0"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49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91 -0.09166 L -0.02691 -0.3416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4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71a69c13d04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438" y="4528180"/>
            <a:ext cx="1553631" cy="1846684"/>
          </a:xfrm>
          <a:prstGeom prst="rect">
            <a:avLst/>
          </a:prstGeom>
        </p:spPr>
      </p:pic>
      <p:grpSp>
        <p:nvGrpSpPr>
          <p:cNvPr id="10" name="Группа 11"/>
          <p:cNvGrpSpPr/>
          <p:nvPr/>
        </p:nvGrpSpPr>
        <p:grpSpPr>
          <a:xfrm>
            <a:off x="2806779" y="4429488"/>
            <a:ext cx="1717362" cy="2044068"/>
            <a:chOff x="2071670" y="4286256"/>
            <a:chExt cx="1941378" cy="2285992"/>
          </a:xfrm>
        </p:grpSpPr>
        <p:pic>
          <p:nvPicPr>
            <p:cNvPr id="8" name="Рисунок 7" descr="71a69c13d045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71670" y="4286256"/>
              <a:ext cx="1941378" cy="228599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558893" y="5405753"/>
              <a:ext cx="9669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dirty="0" err="1" smtClean="0">
                  <a:latin typeface="Comic Sans MS" pitchFamily="66" charset="0"/>
                </a:rPr>
                <a:t>ик</a:t>
              </a:r>
              <a:endParaRPr lang="ru-RU" sz="5400" dirty="0">
                <a:latin typeface="Comic Sans MS" pitchFamily="66" charset="0"/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75"/>
          <a:stretch/>
        </p:blipFill>
        <p:spPr>
          <a:xfrm>
            <a:off x="1343912" y="572483"/>
            <a:ext cx="2925735" cy="37429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5877" y="3212976"/>
            <a:ext cx="2809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Comic Sans MS" pitchFamily="66" charset="0"/>
              </a:rPr>
              <a:t>дым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6498" y="5364908"/>
            <a:ext cx="11035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latin typeface="Comic Sans MS" pitchFamily="66" charset="0"/>
              </a:rPr>
              <a:t>ок</a:t>
            </a:r>
            <a:endParaRPr lang="ru-RU" sz="5400" dirty="0">
              <a:latin typeface="Comic Sans MS" pitchFamily="66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093137" y="404664"/>
            <a:ext cx="4546109" cy="2824508"/>
            <a:chOff x="4093137" y="404664"/>
            <a:chExt cx="4546109" cy="282450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727" b="32031"/>
            <a:stretch/>
          </p:blipFill>
          <p:spPr>
            <a:xfrm>
              <a:off x="4093137" y="1065935"/>
              <a:ext cx="2135047" cy="2163237"/>
            </a:xfrm>
            <a:prstGeom prst="rect">
              <a:avLst/>
            </a:prstGeom>
          </p:spPr>
        </p:pic>
        <p:sp>
          <p:nvSpPr>
            <p:cNvPr id="15" name="Выноска-облако 14"/>
            <p:cNvSpPr/>
            <p:nvPr/>
          </p:nvSpPr>
          <p:spPr>
            <a:xfrm>
              <a:off x="5292080" y="404664"/>
              <a:ext cx="3347166" cy="1273919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solidFill>
                    <a:schemeClr val="tx1"/>
                  </a:solidFill>
                  <a:latin typeface="Comic Sans MS" pitchFamily="66" charset="0"/>
                </a:rPr>
                <a:t>Молодец!</a:t>
              </a:r>
              <a:endParaRPr lang="ru-RU" sz="3200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02967" y="1657896"/>
            <a:ext cx="4849634" cy="3364195"/>
            <a:chOff x="3970838" y="836712"/>
            <a:chExt cx="4849634" cy="336419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3970838" y="836712"/>
              <a:ext cx="4849634" cy="3364195"/>
              <a:chOff x="3970838" y="836712"/>
              <a:chExt cx="4849634" cy="3364195"/>
            </a:xfrm>
          </p:grpSpPr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0838" y="2081028"/>
                <a:ext cx="1932104" cy="2119879"/>
              </a:xfrm>
              <a:prstGeom prst="rect">
                <a:avLst/>
              </a:prstGeom>
            </p:spPr>
          </p:pic>
          <p:sp>
            <p:nvSpPr>
              <p:cNvPr id="20" name="Выноска-облако 19"/>
              <p:cNvSpPr/>
              <p:nvPr/>
            </p:nvSpPr>
            <p:spPr>
              <a:xfrm>
                <a:off x="5724128" y="836712"/>
                <a:ext cx="3096344" cy="1476744"/>
              </a:xfrm>
              <a:prstGeom prst="cloudCallout">
                <a:avLst/>
              </a:prstGeom>
              <a:solidFill>
                <a:schemeClr val="accent1">
                  <a:lumMod val="20000"/>
                  <a:lumOff val="80000"/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902942" y="990017"/>
              <a:ext cx="27363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Comic Sans MS" pitchFamily="66" charset="0"/>
                </a:rPr>
                <a:t>Надо подумать!</a:t>
              </a:r>
              <a:endParaRPr lang="ru-RU" sz="4000" dirty="0"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400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0.27934 -0.307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58" y="-1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4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Группа 14"/>
          <p:cNvGrpSpPr/>
          <p:nvPr/>
        </p:nvGrpSpPr>
        <p:grpSpPr>
          <a:xfrm>
            <a:off x="161438" y="4528180"/>
            <a:ext cx="1553631" cy="1846684"/>
            <a:chOff x="-798403" y="4643446"/>
            <a:chExt cx="1941378" cy="2285992"/>
          </a:xfrm>
        </p:grpSpPr>
        <p:pic>
          <p:nvPicPr>
            <p:cNvPr id="7" name="Рисунок 6" descr="71a69c13d04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98403" y="4643446"/>
              <a:ext cx="1941378" cy="228599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-517174" y="5679223"/>
              <a:ext cx="1378917" cy="1142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err="1" smtClean="0">
                  <a:latin typeface="Comic Sans MS" pitchFamily="66" charset="0"/>
                </a:rPr>
                <a:t>ок</a:t>
              </a:r>
              <a:endParaRPr lang="ru-RU" sz="5400" dirty="0">
                <a:latin typeface="Comic Sans MS" pitchFamily="66" charset="0"/>
              </a:endParaRPr>
            </a:p>
          </p:txBody>
        </p:sp>
      </p:grpSp>
      <p:pic>
        <p:nvPicPr>
          <p:cNvPr id="8" name="Рисунок 7" descr="71a69c13d04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6779" y="4429488"/>
            <a:ext cx="1717362" cy="20440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75"/>
          <a:stretch/>
        </p:blipFill>
        <p:spPr>
          <a:xfrm>
            <a:off x="1343912" y="572483"/>
            <a:ext cx="2925735" cy="37429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50748" y="3212976"/>
            <a:ext cx="255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Comic Sans MS" pitchFamily="66" charset="0"/>
              </a:rPr>
              <a:t>плот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7781" y="5430510"/>
            <a:ext cx="855357" cy="82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err="1" smtClean="0">
                <a:latin typeface="Comic Sans MS" pitchFamily="66" charset="0"/>
              </a:rPr>
              <a:t>ик</a:t>
            </a:r>
            <a:endParaRPr lang="ru-RU" sz="5400" dirty="0">
              <a:latin typeface="Comic Sans MS" pitchFamily="66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093137" y="404664"/>
            <a:ext cx="4546109" cy="2824508"/>
            <a:chOff x="4093137" y="404664"/>
            <a:chExt cx="4546109" cy="282450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727" b="32031"/>
            <a:stretch/>
          </p:blipFill>
          <p:spPr>
            <a:xfrm>
              <a:off x="4093137" y="1065935"/>
              <a:ext cx="2135047" cy="2163237"/>
            </a:xfrm>
            <a:prstGeom prst="rect">
              <a:avLst/>
            </a:prstGeom>
          </p:spPr>
        </p:pic>
        <p:sp>
          <p:nvSpPr>
            <p:cNvPr id="15" name="Выноска-облако 14"/>
            <p:cNvSpPr/>
            <p:nvPr/>
          </p:nvSpPr>
          <p:spPr>
            <a:xfrm>
              <a:off x="5292080" y="404664"/>
              <a:ext cx="3347166" cy="1273919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solidFill>
                    <a:schemeClr val="tx1"/>
                  </a:solidFill>
                  <a:latin typeface="Comic Sans MS" pitchFamily="66" charset="0"/>
                </a:rPr>
                <a:t>Молодец!</a:t>
              </a:r>
              <a:endParaRPr lang="ru-RU" sz="3200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02967" y="1657896"/>
            <a:ext cx="4849634" cy="3364195"/>
            <a:chOff x="3970838" y="836712"/>
            <a:chExt cx="4849634" cy="336419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3970838" y="836712"/>
              <a:ext cx="4849634" cy="3364195"/>
              <a:chOff x="3970838" y="836712"/>
              <a:chExt cx="4849634" cy="3364195"/>
            </a:xfrm>
          </p:grpSpPr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0838" y="2081028"/>
                <a:ext cx="1932104" cy="2119879"/>
              </a:xfrm>
              <a:prstGeom prst="rect">
                <a:avLst/>
              </a:prstGeom>
            </p:spPr>
          </p:pic>
          <p:sp>
            <p:nvSpPr>
              <p:cNvPr id="20" name="Выноска-облако 19"/>
              <p:cNvSpPr/>
              <p:nvPr/>
            </p:nvSpPr>
            <p:spPr>
              <a:xfrm>
                <a:off x="5724128" y="836712"/>
                <a:ext cx="3096344" cy="1476744"/>
              </a:xfrm>
              <a:prstGeom prst="cloudCallout">
                <a:avLst/>
              </a:prstGeom>
              <a:solidFill>
                <a:schemeClr val="accent1">
                  <a:lumMod val="20000"/>
                  <a:lumOff val="80000"/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902942" y="990017"/>
              <a:ext cx="27363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Comic Sans MS" pitchFamily="66" charset="0"/>
                </a:rPr>
                <a:t>Надо подумать!</a:t>
              </a:r>
              <a:endParaRPr lang="ru-RU" sz="4000" dirty="0"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813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-0.0033 -0.32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1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4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Группа 14"/>
          <p:cNvGrpSpPr/>
          <p:nvPr/>
        </p:nvGrpSpPr>
        <p:grpSpPr>
          <a:xfrm>
            <a:off x="161438" y="4528180"/>
            <a:ext cx="1553631" cy="1846684"/>
            <a:chOff x="-798403" y="4643446"/>
            <a:chExt cx="1941378" cy="2285992"/>
          </a:xfrm>
        </p:grpSpPr>
        <p:pic>
          <p:nvPicPr>
            <p:cNvPr id="7" name="Рисунок 6" descr="71a69c13d04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798403" y="4643446"/>
              <a:ext cx="1941378" cy="228599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-517174" y="5679223"/>
              <a:ext cx="1378917" cy="1142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err="1" smtClean="0">
                  <a:latin typeface="Comic Sans MS" pitchFamily="66" charset="0"/>
                </a:rPr>
                <a:t>ок</a:t>
              </a:r>
              <a:endParaRPr lang="ru-RU" sz="5400" dirty="0">
                <a:latin typeface="Comic Sans MS" pitchFamily="66" charset="0"/>
              </a:endParaRPr>
            </a:p>
          </p:txBody>
        </p:sp>
      </p:grpSp>
      <p:pic>
        <p:nvPicPr>
          <p:cNvPr id="8" name="Рисунок 7" descr="71a69c13d04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6779" y="4429488"/>
            <a:ext cx="1717362" cy="20440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75"/>
          <a:stretch/>
        </p:blipFill>
        <p:spPr>
          <a:xfrm>
            <a:off x="1343912" y="572483"/>
            <a:ext cx="2925735" cy="37429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64603" y="3212976"/>
            <a:ext cx="255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Comic Sans MS" pitchFamily="66" charset="0"/>
              </a:rPr>
              <a:t>стол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7781" y="5430510"/>
            <a:ext cx="855357" cy="825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err="1" smtClean="0">
                <a:latin typeface="Comic Sans MS" pitchFamily="66" charset="0"/>
              </a:rPr>
              <a:t>ик</a:t>
            </a:r>
            <a:endParaRPr lang="ru-RU" sz="5400" dirty="0">
              <a:latin typeface="Comic Sans MS" pitchFamily="66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093137" y="404664"/>
            <a:ext cx="4546109" cy="2824508"/>
            <a:chOff x="4093137" y="404664"/>
            <a:chExt cx="4546109" cy="282450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727" b="32031"/>
            <a:stretch/>
          </p:blipFill>
          <p:spPr>
            <a:xfrm>
              <a:off x="4093137" y="1065935"/>
              <a:ext cx="2135047" cy="2163237"/>
            </a:xfrm>
            <a:prstGeom prst="rect">
              <a:avLst/>
            </a:prstGeom>
          </p:spPr>
        </p:pic>
        <p:sp>
          <p:nvSpPr>
            <p:cNvPr id="15" name="Выноска-облако 14"/>
            <p:cNvSpPr/>
            <p:nvPr/>
          </p:nvSpPr>
          <p:spPr>
            <a:xfrm>
              <a:off x="5292080" y="404664"/>
              <a:ext cx="3347166" cy="1273919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solidFill>
                    <a:schemeClr val="tx1"/>
                  </a:solidFill>
                  <a:latin typeface="Comic Sans MS" pitchFamily="66" charset="0"/>
                </a:rPr>
                <a:t>Молодец!</a:t>
              </a:r>
              <a:endParaRPr lang="ru-RU" sz="3200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02967" y="1657896"/>
            <a:ext cx="4849634" cy="3364195"/>
            <a:chOff x="3970838" y="836712"/>
            <a:chExt cx="4849634" cy="336419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3970838" y="836712"/>
              <a:ext cx="4849634" cy="3364195"/>
              <a:chOff x="3970838" y="836712"/>
              <a:chExt cx="4849634" cy="3364195"/>
            </a:xfrm>
          </p:grpSpPr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0838" y="2081028"/>
                <a:ext cx="1932104" cy="2119879"/>
              </a:xfrm>
              <a:prstGeom prst="rect">
                <a:avLst/>
              </a:prstGeom>
            </p:spPr>
          </p:pic>
          <p:sp>
            <p:nvSpPr>
              <p:cNvPr id="20" name="Выноска-облако 19"/>
              <p:cNvSpPr/>
              <p:nvPr/>
            </p:nvSpPr>
            <p:spPr>
              <a:xfrm>
                <a:off x="5724128" y="836712"/>
                <a:ext cx="3096344" cy="1476744"/>
              </a:xfrm>
              <a:prstGeom prst="cloudCallout">
                <a:avLst/>
              </a:prstGeom>
              <a:solidFill>
                <a:schemeClr val="accent1">
                  <a:lumMod val="20000"/>
                  <a:lumOff val="80000"/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902942" y="990017"/>
              <a:ext cx="27363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Comic Sans MS" pitchFamily="66" charset="0"/>
                </a:rPr>
                <a:t>Надо подумать!</a:t>
              </a:r>
              <a:endParaRPr lang="ru-RU" sz="4000" dirty="0"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874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-0.01111 -0.32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" y="-1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интернета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http://allforchildren.ru/pictures/smeshar.php</a:t>
            </a:r>
            <a:r>
              <a:rPr lang="ru-RU" dirty="0" smtClean="0"/>
              <a:t> -картинки.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64</Words>
  <Application>Microsoft Office PowerPoint</Application>
  <PresentationFormat>Экран (4:3)</PresentationFormat>
  <Paragraphs>35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Ресурсы интернета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user</cp:lastModifiedBy>
  <cp:revision>12</cp:revision>
  <dcterms:modified xsi:type="dcterms:W3CDTF">2015-01-31T15:35:49Z</dcterms:modified>
</cp:coreProperties>
</file>