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7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med"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med"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med"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med">
    <p:wheel spokes="8"/>
  </p:transition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57422" y="2428868"/>
            <a:ext cx="6477000" cy="1828800"/>
          </a:xfrm>
        </p:spPr>
        <p:txBody>
          <a:bodyPr/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Игра: 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«Информация и мы»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Рисунок 4" descr="незнайка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85784" y="428604"/>
            <a:ext cx="3810000" cy="4762500"/>
          </a:xfrm>
          <a:prstGeom prst="rect">
            <a:avLst/>
          </a:prstGeom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незнайка 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0892" y="3500438"/>
            <a:ext cx="1619852" cy="3103165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428604"/>
            <a:ext cx="8153400" cy="4495800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5. Найдите номера строк, в которых записана </a:t>
            </a:r>
            <a:r>
              <a:rPr lang="ru-RU" b="1" dirty="0" smtClean="0">
                <a:solidFill>
                  <a:schemeClr val="accent1"/>
                </a:solidFill>
              </a:rPr>
              <a:t>понятная</a:t>
            </a:r>
            <a:r>
              <a:rPr lang="ru-RU" b="1" dirty="0" smtClean="0"/>
              <a:t> вам информация:</a:t>
            </a:r>
          </a:p>
          <a:p>
            <a:pPr>
              <a:buNone/>
            </a:pPr>
            <a:endParaRPr lang="ru-RU" dirty="0" smtClean="0"/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1. Площадь треугольника можно вычислить по формуле Герона.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2. Буква – это часть алфавита.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3. Байт – это единица измерения информации.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4. Скоро наступит зима.</a:t>
            </a:r>
            <a:endParaRPr lang="ru-RU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Приведите примеры, отражающие свойства информации: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b="1" dirty="0" smtClean="0"/>
              <a:t>Полнота</a:t>
            </a:r>
          </a:p>
          <a:p>
            <a:pPr marL="514350" indent="-514350">
              <a:buFont typeface="+mj-lt"/>
              <a:buAutoNum type="arabicPeriod"/>
            </a:pPr>
            <a:endParaRPr lang="ru-RU" b="1" dirty="0" smtClean="0"/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/>
              <a:t>Достоверность</a:t>
            </a:r>
          </a:p>
          <a:p>
            <a:pPr marL="514350" indent="-514350">
              <a:buFont typeface="+mj-lt"/>
              <a:buAutoNum type="arabicPeriod"/>
            </a:pPr>
            <a:endParaRPr lang="ru-RU" b="1" dirty="0" smtClean="0"/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/>
              <a:t>Понятность</a:t>
            </a:r>
          </a:p>
          <a:p>
            <a:pPr marL="514350" indent="-514350">
              <a:buFont typeface="+mj-lt"/>
              <a:buAutoNum type="arabicPeriod"/>
            </a:pPr>
            <a:endParaRPr lang="ru-RU" b="1" dirty="0" smtClean="0"/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/>
              <a:t>Своевременность</a:t>
            </a:r>
          </a:p>
          <a:p>
            <a:pPr marL="514350" indent="-514350">
              <a:buFont typeface="+mj-lt"/>
              <a:buAutoNum type="arabicPeriod"/>
            </a:pPr>
            <a:endParaRPr lang="ru-RU" b="1" dirty="0" smtClean="0"/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/>
              <a:t>Полезность</a:t>
            </a:r>
            <a:endParaRPr lang="ru-RU" b="1" dirty="0"/>
          </a:p>
        </p:txBody>
      </p:sp>
      <p:pic>
        <p:nvPicPr>
          <p:cNvPr id="4" name="Рисунок 3" descr="физкульт.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7686" y="1785926"/>
            <a:ext cx="3476630" cy="4795352"/>
          </a:xfrm>
          <a:prstGeom prst="rect">
            <a:avLst/>
          </a:prstGeom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Физкультминутка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4387980" cy="2471742"/>
          </a:xfrm>
        </p:spPr>
        <p:txBody>
          <a:bodyPr/>
          <a:lstStyle/>
          <a:p>
            <a:pPr>
              <a:buNone/>
            </a:pPr>
            <a:r>
              <a:rPr lang="ru-RU" sz="2400" dirty="0" smtClean="0"/>
              <a:t>Ну-ка дружно, по порядку</a:t>
            </a:r>
          </a:p>
          <a:p>
            <a:pPr>
              <a:buNone/>
            </a:pPr>
            <a:r>
              <a:rPr lang="ru-RU" sz="2400" dirty="0" smtClean="0"/>
              <a:t>Выходите на зарядку!</a:t>
            </a:r>
          </a:p>
          <a:p>
            <a:pPr>
              <a:buNone/>
            </a:pPr>
            <a:r>
              <a:rPr lang="ru-RU" sz="2400" dirty="0" smtClean="0"/>
              <a:t>Руки мы в локтях согнули, </a:t>
            </a:r>
          </a:p>
          <a:p>
            <a:pPr>
              <a:buNone/>
            </a:pPr>
            <a:r>
              <a:rPr lang="ru-RU" sz="2400" dirty="0" smtClean="0"/>
              <a:t>Вверх подняли, помахали,</a:t>
            </a:r>
          </a:p>
          <a:p>
            <a:pPr>
              <a:buNone/>
            </a:pPr>
            <a:r>
              <a:rPr lang="ru-RU" sz="2400" dirty="0" smtClean="0"/>
              <a:t>Спрятали за спину их.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929190" y="3500438"/>
            <a:ext cx="3786214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ru-RU" sz="2400" dirty="0" smtClean="0"/>
              <a:t>Ах, давайте оглянемся</a:t>
            </a:r>
          </a:p>
          <a:p>
            <a:pPr>
              <a:buNone/>
            </a:pPr>
            <a:r>
              <a:rPr lang="ru-RU" sz="2400" dirty="0" smtClean="0"/>
              <a:t>Через правое плечо,</a:t>
            </a:r>
          </a:p>
          <a:p>
            <a:pPr>
              <a:buNone/>
            </a:pPr>
            <a:r>
              <a:rPr lang="ru-RU" sz="2400" dirty="0" smtClean="0"/>
              <a:t>Через левое еще!</a:t>
            </a:r>
          </a:p>
          <a:p>
            <a:pPr>
              <a:buNone/>
            </a:pPr>
            <a:r>
              <a:rPr lang="ru-RU" sz="2400" dirty="0" smtClean="0"/>
              <a:t>Тихо все сейчас присели,</a:t>
            </a:r>
          </a:p>
          <a:p>
            <a:pPr>
              <a:buNone/>
            </a:pPr>
            <a:r>
              <a:rPr lang="ru-RU" sz="2400" dirty="0" smtClean="0"/>
              <a:t>Посидели, посидели,</a:t>
            </a:r>
          </a:p>
          <a:p>
            <a:pPr>
              <a:buNone/>
            </a:pPr>
            <a:r>
              <a:rPr lang="ru-RU" sz="2400" dirty="0" smtClean="0"/>
              <a:t>А теперь, друзья, встаем,</a:t>
            </a:r>
          </a:p>
          <a:p>
            <a:pPr>
              <a:buNone/>
            </a:pPr>
            <a:r>
              <a:rPr lang="ru-RU" sz="2400" dirty="0" smtClean="0"/>
              <a:t>За компьютеры идем.</a:t>
            </a:r>
          </a:p>
          <a:p>
            <a:endParaRPr lang="ru-RU" dirty="0"/>
          </a:p>
        </p:txBody>
      </p:sp>
      <p:pic>
        <p:nvPicPr>
          <p:cNvPr id="5" name="Рисунок 4" descr="физкульт.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976" y="3857628"/>
            <a:ext cx="2071702" cy="2478780"/>
          </a:xfrm>
          <a:prstGeom prst="rect">
            <a:avLst/>
          </a:prstGeom>
        </p:spPr>
      </p:pic>
      <p:pic>
        <p:nvPicPr>
          <p:cNvPr id="6" name="Рисунок 5" descr="физкульт.1.pn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643570" y="500042"/>
            <a:ext cx="1857388" cy="2890876"/>
          </a:xfrm>
          <a:prstGeom prst="rect">
            <a:avLst/>
          </a:prstGeom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Разминка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Хоть ты смейся, хоть ты плачь,</a:t>
            </a:r>
          </a:p>
          <a:p>
            <a:pPr>
              <a:buNone/>
            </a:pPr>
            <a:r>
              <a:rPr lang="ru-RU" dirty="0" smtClean="0"/>
              <a:t>Не могу решать задач!</a:t>
            </a:r>
          </a:p>
          <a:p>
            <a:pPr>
              <a:buNone/>
            </a:pPr>
            <a:r>
              <a:rPr lang="ru-RU" dirty="0" smtClean="0"/>
              <a:t>Может быть, плохой учебник?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Может быть, таланта нет?</a:t>
            </a:r>
          </a:p>
          <a:p>
            <a:pPr>
              <a:buNone/>
            </a:pPr>
            <a:r>
              <a:rPr lang="ru-RU" dirty="0" smtClean="0"/>
              <a:t>Но нашел я способ верный –</a:t>
            </a:r>
          </a:p>
          <a:p>
            <a:pPr>
              <a:buNone/>
            </a:pPr>
            <a:r>
              <a:rPr lang="ru-RU" dirty="0" smtClean="0"/>
              <a:t>Сразу посмотреть в ответ.</a:t>
            </a:r>
            <a:endParaRPr lang="ru-RU" dirty="0"/>
          </a:p>
        </p:txBody>
      </p:sp>
      <p:pic>
        <p:nvPicPr>
          <p:cNvPr id="5" name="Рисунок 4" descr="незнайка 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7884" y="1714488"/>
            <a:ext cx="2381250" cy="3810000"/>
          </a:xfrm>
          <a:prstGeom prst="rect">
            <a:avLst/>
          </a:prstGeom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857620" y="1714488"/>
            <a:ext cx="4959484" cy="449580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Занимайтесь на здоровье,</a:t>
            </a:r>
          </a:p>
          <a:p>
            <a:pPr>
              <a:buNone/>
            </a:pPr>
            <a:r>
              <a:rPr lang="ru-RU" dirty="0" smtClean="0"/>
              <a:t>Если вам не жалко сил!</a:t>
            </a:r>
          </a:p>
          <a:p>
            <a:pPr>
              <a:buNone/>
            </a:pPr>
            <a:r>
              <a:rPr lang="ru-RU" dirty="0" smtClean="0"/>
              <a:t>Ну зачем читать условье?</a:t>
            </a:r>
          </a:p>
          <a:p>
            <a:pPr>
              <a:buNone/>
            </a:pPr>
            <a:r>
              <a:rPr lang="ru-RU" dirty="0" smtClean="0"/>
              <a:t>Раз -  умножил, два – сложил.</a:t>
            </a:r>
          </a:p>
          <a:p>
            <a:pPr>
              <a:buNone/>
            </a:pPr>
            <a:r>
              <a:rPr lang="ru-RU" dirty="0" smtClean="0"/>
              <a:t>Я и вычел, разделил,</a:t>
            </a:r>
          </a:p>
          <a:p>
            <a:pPr>
              <a:buNone/>
            </a:pPr>
            <a:r>
              <a:rPr lang="ru-RU" dirty="0" smtClean="0"/>
              <a:t>Все, как полагается, -</a:t>
            </a:r>
          </a:p>
          <a:p>
            <a:pPr>
              <a:buNone/>
            </a:pPr>
            <a:r>
              <a:rPr lang="ru-RU" dirty="0" smtClean="0"/>
              <a:t>Только правильный ответ</a:t>
            </a:r>
          </a:p>
          <a:p>
            <a:pPr>
              <a:buNone/>
            </a:pPr>
            <a:r>
              <a:rPr lang="ru-RU" dirty="0" smtClean="0"/>
              <a:t>Никак не получается…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незнайка 1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51248"/>
          <a:stretch>
            <a:fillRect/>
          </a:stretch>
        </p:blipFill>
        <p:spPr>
          <a:xfrm>
            <a:off x="285720" y="1785926"/>
            <a:ext cx="3006483" cy="4143404"/>
          </a:xfrm>
          <a:prstGeom prst="rect">
            <a:avLst/>
          </a:prstGeom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143372" y="2857496"/>
            <a:ext cx="4530856" cy="247174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Помогите мне, ребята,</a:t>
            </a:r>
          </a:p>
          <a:p>
            <a:pPr>
              <a:buNone/>
            </a:pPr>
            <a:r>
              <a:rPr lang="ru-RU" dirty="0" smtClean="0"/>
              <a:t>Все расставить по местам.</a:t>
            </a:r>
          </a:p>
          <a:p>
            <a:pPr>
              <a:buNone/>
            </a:pPr>
            <a:r>
              <a:rPr lang="ru-RU" dirty="0" smtClean="0"/>
              <a:t>Научусь решать задачи – </a:t>
            </a:r>
          </a:p>
          <a:p>
            <a:pPr>
              <a:buNone/>
            </a:pPr>
            <a:r>
              <a:rPr lang="ru-RU" dirty="0" smtClean="0"/>
              <a:t>Буду благодарен вам!</a:t>
            </a:r>
            <a:endParaRPr lang="ru-RU" dirty="0"/>
          </a:p>
        </p:txBody>
      </p:sp>
      <p:pic>
        <p:nvPicPr>
          <p:cNvPr id="5" name="Рисунок 4" descr="незнайка 5jpg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8596" y="1428736"/>
            <a:ext cx="3810000" cy="5080000"/>
          </a:xfrm>
          <a:prstGeom prst="rect">
            <a:avLst/>
          </a:prstGeom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 descr="незнайка 3и 4.jpg"/>
          <p:cNvPicPr>
            <a:picLocks noChangeAspect="1"/>
          </p:cNvPicPr>
          <p:nvPr/>
        </p:nvPicPr>
        <p:blipFill>
          <a:blip r:embed="rId2"/>
          <a:srcRect r="54091"/>
          <a:stretch>
            <a:fillRect/>
          </a:stretch>
        </p:blipFill>
        <p:spPr>
          <a:xfrm>
            <a:off x="214282" y="1571612"/>
            <a:ext cx="2405061" cy="3705225"/>
          </a:xfrm>
          <a:prstGeom prst="rect">
            <a:avLst/>
          </a:prstGeom>
        </p:spPr>
      </p:pic>
      <p:pic>
        <p:nvPicPr>
          <p:cNvPr id="15" name="Рисунок 14" descr="незнайка 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3306" y="3786190"/>
            <a:ext cx="3110694" cy="307181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Дополните каждое из чисел до 100.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2571736" y="2143116"/>
            <a:ext cx="4000528" cy="37147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14810" y="2285992"/>
            <a:ext cx="71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1</a:t>
            </a:r>
            <a:endParaRPr lang="ru-RU" sz="2800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43372" y="5286388"/>
            <a:ext cx="71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48</a:t>
            </a:r>
            <a:endParaRPr lang="ru-RU" sz="2800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86446" y="3786190"/>
            <a:ext cx="71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75</a:t>
            </a:r>
            <a:endParaRPr lang="ru-RU" sz="2800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43174" y="3786190"/>
            <a:ext cx="71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80</a:t>
            </a:r>
            <a:endParaRPr lang="ru-RU" sz="2800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57818" y="2857496"/>
            <a:ext cx="71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22</a:t>
            </a:r>
            <a:endParaRPr lang="ru-RU" sz="2800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86380" y="4786322"/>
            <a:ext cx="71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96</a:t>
            </a:r>
            <a:endParaRPr lang="ru-RU" sz="2800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00364" y="2857496"/>
            <a:ext cx="71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67</a:t>
            </a:r>
            <a:endParaRPr lang="ru-RU" sz="2800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00364" y="4714884"/>
            <a:ext cx="71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36</a:t>
            </a:r>
            <a:endParaRPr lang="ru-RU" sz="2800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43372" y="3643314"/>
            <a:ext cx="9286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100</a:t>
            </a:r>
            <a:endParaRPr lang="ru-RU" sz="3600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знайка 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768" y="2428868"/>
            <a:ext cx="1833800" cy="359568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Конкурс «Свойства информации»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ru-RU" b="1" dirty="0" smtClean="0"/>
              <a:t>1.  Найдите </a:t>
            </a:r>
            <a:r>
              <a:rPr lang="ru-RU" b="1" dirty="0" smtClean="0">
                <a:solidFill>
                  <a:schemeClr val="accent1"/>
                </a:solidFill>
              </a:rPr>
              <a:t>полезную</a:t>
            </a:r>
            <a:r>
              <a:rPr lang="ru-RU" b="1" dirty="0" smtClean="0"/>
              <a:t> для обучения в школе информацию: </a:t>
            </a:r>
          </a:p>
          <a:p>
            <a:pPr marL="514350" indent="-514350">
              <a:buNone/>
            </a:pPr>
            <a:endParaRPr lang="ru-RU" b="1" dirty="0" smtClean="0"/>
          </a:p>
          <a:p>
            <a:pPr marL="514350" indent="-514350">
              <a:buFont typeface="Wingdings" pitchFamily="2" charset="2"/>
              <a:buChar char="v"/>
            </a:pPr>
            <a:r>
              <a:rPr lang="ru-RU" dirty="0" smtClean="0"/>
              <a:t>Дети любят гулять.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ru-RU" dirty="0" smtClean="0"/>
              <a:t>У жирафа длинная шея.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ru-RU" dirty="0" smtClean="0"/>
              <a:t>В лесу растут грибы.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ru-RU" dirty="0" smtClean="0"/>
              <a:t>Зимой полезно есть сосульки.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ru-RU" dirty="0" smtClean="0"/>
              <a:t>В ранце надо носить учебнике и тетради.</a:t>
            </a:r>
            <a:endParaRPr lang="ru-RU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2. Найдите </a:t>
            </a:r>
            <a:r>
              <a:rPr lang="ru-RU" b="1" dirty="0" smtClean="0">
                <a:solidFill>
                  <a:schemeClr val="accent1"/>
                </a:solidFill>
              </a:rPr>
              <a:t>достоверную</a:t>
            </a:r>
            <a:r>
              <a:rPr lang="ru-RU" b="1" dirty="0" smtClean="0"/>
              <a:t> информацию:</a:t>
            </a:r>
          </a:p>
          <a:p>
            <a:pPr>
              <a:buNone/>
            </a:pPr>
            <a:endParaRPr lang="ru-RU" dirty="0" smtClean="0"/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На руке десять пальцев.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Мыши – наши друзья.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День и ночь – сутки.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Летом падает снег.</a:t>
            </a:r>
            <a:endParaRPr lang="ru-RU" dirty="0"/>
          </a:p>
        </p:txBody>
      </p:sp>
      <p:pic>
        <p:nvPicPr>
          <p:cNvPr id="4" name="Рисунок 3" descr="знайка.jpg"/>
          <p:cNvPicPr>
            <a:picLocks noChangeAspect="1"/>
          </p:cNvPicPr>
          <p:nvPr/>
        </p:nvPicPr>
        <p:blipFill>
          <a:blip r:embed="rId2"/>
          <a:srcRect b="5122"/>
          <a:stretch>
            <a:fillRect/>
          </a:stretch>
        </p:blipFill>
        <p:spPr>
          <a:xfrm>
            <a:off x="5572132" y="2000240"/>
            <a:ext cx="2571755" cy="3929090"/>
          </a:xfrm>
          <a:prstGeom prst="rect">
            <a:avLst/>
          </a:prstGeom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незнайка 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3636" y="3143248"/>
            <a:ext cx="2830453" cy="3555845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428604"/>
            <a:ext cx="8153400" cy="478634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3. </a:t>
            </a:r>
            <a:r>
              <a:rPr lang="ru-RU" b="1" dirty="0" smtClean="0"/>
              <a:t>Найдите строки, в которых записана </a:t>
            </a:r>
            <a:r>
              <a:rPr lang="ru-RU" b="1" dirty="0" smtClean="0">
                <a:solidFill>
                  <a:schemeClr val="accent1"/>
                </a:solidFill>
              </a:rPr>
              <a:t>своевременная</a:t>
            </a:r>
            <a:r>
              <a:rPr lang="ru-RU" b="1" dirty="0" smtClean="0"/>
              <a:t> информация:</a:t>
            </a:r>
          </a:p>
          <a:p>
            <a:pPr>
              <a:buNone/>
            </a:pPr>
            <a:endParaRPr lang="ru-RU" b="1" dirty="0" smtClean="0"/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Утром позвонила мама и сказала: «Сегодня в 15 часов к тебе зайдет Маша».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Андрея пригласили завтра вечером погулять в парке.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На календаре – 20 сентября. Участнику международных соревнований по велосипедному спорту сообщили, что соревнования начнутся 1 сентября и продлятся 1 неделю.</a:t>
            </a:r>
            <a:endParaRPr lang="ru-RU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незнайка 3и 4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4545"/>
          <a:stretch>
            <a:fillRect/>
          </a:stretch>
        </p:blipFill>
        <p:spPr>
          <a:xfrm>
            <a:off x="0" y="-285776"/>
            <a:ext cx="3286148" cy="3069556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2071678"/>
            <a:ext cx="8153400" cy="4495800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4. Найдите номер строки, в которой записана </a:t>
            </a:r>
            <a:r>
              <a:rPr lang="ru-RU" b="1" dirty="0" smtClean="0">
                <a:solidFill>
                  <a:schemeClr val="accent1"/>
                </a:solidFill>
              </a:rPr>
              <a:t>полная</a:t>
            </a:r>
            <a:r>
              <a:rPr lang="ru-RU" b="1" dirty="0" smtClean="0"/>
              <a:t> информация:</a:t>
            </a:r>
          </a:p>
          <a:p>
            <a:pPr>
              <a:buNone/>
            </a:pPr>
            <a:endParaRPr lang="ru-RU" dirty="0" smtClean="0"/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1. Сутки – это утро, день и вечер.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2. Я читаю книгу.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3. В неделе – 7 дней или 168 часов или 10080 минут или 604800 секунд.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4. Мой адрес – улица Строителей.</a:t>
            </a:r>
            <a:endParaRPr lang="ru-RU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123</TotalTime>
  <Words>412</Words>
  <Application>Microsoft Office PowerPoint</Application>
  <PresentationFormat>Экран (4:3)</PresentationFormat>
  <Paragraphs>85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Calibri</vt:lpstr>
      <vt:lpstr>Tw Cen MT</vt:lpstr>
      <vt:lpstr>Wingdings</vt:lpstr>
      <vt:lpstr>Wingdings 2</vt:lpstr>
      <vt:lpstr>Обычная</vt:lpstr>
      <vt:lpstr>Игра:  «Информация и мы»</vt:lpstr>
      <vt:lpstr>Разминка</vt:lpstr>
      <vt:lpstr>Презентация PowerPoint</vt:lpstr>
      <vt:lpstr>Презентация PowerPoint</vt:lpstr>
      <vt:lpstr>Дополните каждое из чисел до 100.</vt:lpstr>
      <vt:lpstr>Конкурс «Свойства информации»</vt:lpstr>
      <vt:lpstr>Презентация PowerPoint</vt:lpstr>
      <vt:lpstr>Презентация PowerPoint</vt:lpstr>
      <vt:lpstr>Презентация PowerPoint</vt:lpstr>
      <vt:lpstr>Презентация PowerPoint</vt:lpstr>
      <vt:lpstr>Приведите примеры, отражающие свойства информации:</vt:lpstr>
      <vt:lpstr>Физкультминутка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Игра:  «Информация и мы»</dc:title>
  <dc:creator>мама</dc:creator>
  <cp:lastModifiedBy>user</cp:lastModifiedBy>
  <cp:revision>17</cp:revision>
  <dcterms:modified xsi:type="dcterms:W3CDTF">2015-03-24T19:44:06Z</dcterms:modified>
</cp:coreProperties>
</file>